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50" r:id="rId2"/>
  </p:sldMasterIdLst>
  <p:notesMasterIdLst>
    <p:notesMasterId r:id="rId6"/>
  </p:notesMasterIdLst>
  <p:handoutMasterIdLst>
    <p:handoutMasterId r:id="rId7"/>
  </p:handoutMasterIdLst>
  <p:sldIdLst>
    <p:sldId id="283" r:id="rId3"/>
    <p:sldId id="264" r:id="rId4"/>
    <p:sldId id="260" r:id="rId5"/>
  </p:sldIdLst>
  <p:sldSz cx="9144000" cy="6858000" type="screen4x3"/>
  <p:notesSz cx="6858000" cy="9144000"/>
  <p:defaultTextStyle>
    <a:defPPr>
      <a:defRPr lang="de-DE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008000"/>
    <a:srgbClr val="FFFF00"/>
    <a:srgbClr val="FF9900"/>
    <a:srgbClr val="FF0000"/>
    <a:srgbClr val="FFFFCC"/>
    <a:srgbClr val="FFFF99"/>
    <a:srgbClr val="C0C0CB"/>
    <a:srgbClr val="CCCCFF"/>
    <a:srgbClr val="C4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8" autoAdjust="0"/>
    <p:restoredTop sz="94595" autoAdjust="0"/>
  </p:normalViewPr>
  <p:slideViewPr>
    <p:cSldViewPr snapToObjects="1">
      <p:cViewPr>
        <p:scale>
          <a:sx n="75" d="100"/>
          <a:sy n="75" d="100"/>
        </p:scale>
        <p:origin x="-902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79" d="100"/>
          <a:sy n="79" d="100"/>
        </p:scale>
        <p:origin x="-101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1A569AA-9C5C-4092-BA4C-A77E1F2F8BF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3979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0F04C6-7FAB-4E60-ADEA-3F32FFAB36B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3546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0B071-4A5A-4F2F-A935-DF377814DEFE}" type="slidenum">
              <a:rPr lang="de-DE"/>
              <a:pPr/>
              <a:t>1</a:t>
            </a:fld>
            <a:endParaRPr lang="de-DE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84" name="Picture 3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9"/>
          <a:stretch>
            <a:fillRect/>
          </a:stretch>
        </p:blipFill>
        <p:spPr bwMode="auto">
          <a:xfrm>
            <a:off x="3175" y="1196975"/>
            <a:ext cx="9142413" cy="56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5" name="Picture 23" descr="WelleOb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66"/>
          <a:stretch>
            <a:fillRect/>
          </a:stretch>
        </p:blipFill>
        <p:spPr bwMode="auto">
          <a:xfrm>
            <a:off x="1588" y="22225"/>
            <a:ext cx="9144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8150" y="981075"/>
            <a:ext cx="6654800" cy="6477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noProof="0" smtClean="0"/>
              <a:t>Titelmasterformat durch Klicken bearbeiten</a:t>
            </a:r>
          </a:p>
        </p:txBody>
      </p:sp>
      <p:pic>
        <p:nvPicPr>
          <p:cNvPr id="23578" name="Picture 26" descr="SMK_002_O_RG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5" y="419100"/>
            <a:ext cx="32321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C5ED1F-752F-4712-9FA8-13C5316EE64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982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6133F5-EC57-4F1C-A19A-E2B54C87555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616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38150" y="2381250"/>
            <a:ext cx="4057650" cy="384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381250"/>
            <a:ext cx="4057650" cy="384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C78310-6C8E-4AB0-9080-58542D0511C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216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11BB06A-5FD1-4B11-A767-D832B1D1303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620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112B4E-C355-43F9-A991-18319A9A298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75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4B6F9B-A42B-4FC5-8ECF-6FBA1442D41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784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C93BCD-CF6A-471B-82CD-9FBDC80C1D7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91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CC5038D-1619-435C-81D1-2B5C73EF065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226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893010-C72D-453E-8A0F-C263ECA30BA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20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8925" y="438150"/>
            <a:ext cx="2066925" cy="57912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38150" y="438150"/>
            <a:ext cx="6048375" cy="57912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5E2DE7-C7D3-4263-96E4-F5C029942E4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744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61" name="Picture 13" descr="schulentwicklun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5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2" name="Picture 4" descr="WelleOb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66"/>
          <a:stretch>
            <a:fillRect/>
          </a:stretch>
        </p:blipFill>
        <p:spPr bwMode="auto">
          <a:xfrm>
            <a:off x="1588" y="22225"/>
            <a:ext cx="9144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38150" y="981075"/>
            <a:ext cx="6654800" cy="6477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noProof="0" smtClean="0"/>
              <a:t>Titelmasterformat durch Klicken bearbeiten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38150" y="1579563"/>
            <a:ext cx="6654800" cy="360362"/>
          </a:xfrm>
        </p:spPr>
        <p:txBody>
          <a:bodyPr wrap="none" anchor="b"/>
          <a:lstStyle>
            <a:lvl1pPr marL="0" indent="0">
              <a:buFont typeface="Arial Unicode MS" pitchFamily="34" charset="-128"/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</a:p>
        </p:txBody>
      </p:sp>
      <p:pic>
        <p:nvPicPr>
          <p:cNvPr id="78858" name="Picture 10" descr="SMK_002_O_RG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420688"/>
            <a:ext cx="32321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B2D202AF-2CE6-467A-A04A-996A12BACB6F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B6AB45-BCAB-4FAD-9EA0-39327EB78A5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243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DEDD71DC-A2F9-4351-A3A5-DBA040DF4CDD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DDD90C-FCEB-4082-9AC6-2AA7A5EE6A1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38150" y="2381250"/>
            <a:ext cx="4057650" cy="384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381250"/>
            <a:ext cx="4057650" cy="384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2B3C0520-C078-40F3-BD78-BD25A2384FB5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212700-2E0E-4084-9802-37D92B8D58E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564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D05F8239-4ABE-4C34-9441-BF3ECAF03004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2230DF-6BBF-4839-A9F7-1E0B95EA92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773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D506F780-B0B6-45AE-88B4-721D6340A292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8322EB-25BE-4104-98E3-1FB98DB8A44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222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1511BB4E-823C-4CE8-B47B-9B26E082C598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81D02BE-78BB-42F3-A04C-316120CD76D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2990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634EA18B-B246-4180-A8EE-9B8413DB73BF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55A68D-41C1-4037-9E04-0C856B8D116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9253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0512D994-7C24-4FD0-A121-D4FDDA376917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8B3449-2BFF-4225-8A8A-E526A438E95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5300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550EF7A8-D051-46FA-80D5-35C0D30502FA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E5279B-ADE1-4C82-BE92-90FA3532DDE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0207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8925" y="438150"/>
            <a:ext cx="2066925" cy="57912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38150" y="438150"/>
            <a:ext cx="6048375" cy="57912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|  </a:t>
            </a:r>
            <a:fld id="{26AC9AA6-0573-4885-85B0-0D6ED00F2BEC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9F85F2-5F38-4B41-80AA-BD5AFDBC841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194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8150" y="438150"/>
            <a:ext cx="6654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4213" y="6229350"/>
            <a:ext cx="45370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080808"/>
                </a:solidFill>
              </a:defRPr>
            </a:lvl1pPr>
          </a:lstStyle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229350"/>
            <a:ext cx="61118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80808"/>
                </a:solidFill>
              </a:defRPr>
            </a:lvl1pPr>
          </a:lstStyle>
          <a:p>
            <a:fld id="{735D2386-EB29-4D11-80A2-15A727B9DDA8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8150" y="2381250"/>
            <a:ext cx="82677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pic>
        <p:nvPicPr>
          <p:cNvPr id="1037" name="Picture 13" descr="SMK_002_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5" y="393700"/>
            <a:ext cx="32321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5908675" y="6375400"/>
            <a:ext cx="29289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/>
              <a:t>Berichtspräsentation, Externe Evaluation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55600" indent="-3556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901700" indent="-366713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2pPr>
      <a:lvl3pPr marL="1435100" indent="-354013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3pPr>
      <a:lvl4pPr marL="1970088" indent="-3556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4pPr>
      <a:lvl5pPr marL="25177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5pPr>
      <a:lvl6pPr marL="29749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6pPr>
      <a:lvl7pPr marL="34321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7pPr>
      <a:lvl8pPr marL="38893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8pPr>
      <a:lvl9pPr marL="43465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8150" y="438150"/>
            <a:ext cx="6654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4213" y="6229350"/>
            <a:ext cx="45370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828480"/>
                </a:solidFill>
              </a:defRPr>
            </a:lvl1pPr>
          </a:lstStyle>
          <a:p>
            <a:r>
              <a:rPr lang="de-DE"/>
              <a:t>|  </a:t>
            </a:r>
            <a:fld id="{080116AC-1624-4C4F-9D51-65990369A2AF}" type="datetime4">
              <a:rPr lang="de-DE"/>
              <a:pPr/>
              <a:t>16. August 2013</a:t>
            </a:fld>
            <a:r>
              <a:rPr lang="de-DE"/>
              <a:t>  |  </a:t>
            </a:r>
            <a:r>
              <a:rPr 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229350"/>
            <a:ext cx="61118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28480"/>
                </a:solidFill>
              </a:defRPr>
            </a:lvl1pPr>
          </a:lstStyle>
          <a:p>
            <a:fld id="{E09D39A3-5430-423F-9FCE-983F96650D0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8150" y="2381250"/>
            <a:ext cx="82677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pic>
        <p:nvPicPr>
          <p:cNvPr id="77831" name="Picture 7" descr="FS_00_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3" y="438150"/>
            <a:ext cx="1716087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55600" indent="-3556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901700" indent="-366713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2pPr>
      <a:lvl3pPr marL="1435100" indent="-354013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3pPr>
      <a:lvl4pPr marL="1970088" indent="-3556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4pPr>
      <a:lvl5pPr marL="25177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5pPr>
      <a:lvl6pPr marL="29749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6pPr>
      <a:lvl7pPr marL="34321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7pPr>
      <a:lvl8pPr marL="38893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8pPr>
      <a:lvl9pPr marL="43465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6985000" cy="719138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de-DE" dirty="0">
                <a:solidFill>
                  <a:srgbClr val="080808"/>
                </a:solidFill>
              </a:rPr>
              <a:t>Berichtspräsentation</a:t>
            </a:r>
            <a:r>
              <a:rPr lang="de-DE" sz="2800" b="1" dirty="0">
                <a:solidFill>
                  <a:srgbClr val="080808"/>
                </a:solidFill>
              </a:rPr>
              <a:t/>
            </a:r>
            <a:br>
              <a:rPr lang="de-DE" sz="2800" b="1" dirty="0">
                <a:solidFill>
                  <a:srgbClr val="080808"/>
                </a:solidFill>
              </a:rPr>
            </a:br>
            <a:r>
              <a:rPr lang="de-DE" sz="2000" dirty="0">
                <a:solidFill>
                  <a:srgbClr val="080808"/>
                </a:solidFill>
              </a:rPr>
              <a:t>Grundschule:</a:t>
            </a:r>
            <a:endParaRPr lang="de-DE" sz="2800" dirty="0">
              <a:solidFill>
                <a:srgbClr val="080808"/>
              </a:solidFill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11188" y="1484313"/>
            <a:ext cx="6654800" cy="5762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/>
          <a:p>
            <a:pPr marL="0" indent="0">
              <a:lnSpc>
                <a:spcPct val="40000"/>
              </a:lnSpc>
              <a:spcBef>
                <a:spcPct val="40000"/>
              </a:spcBef>
              <a:buFont typeface="Arial Unicode MS" pitchFamily="34" charset="-128"/>
              <a:buNone/>
            </a:pPr>
            <a:r>
              <a:rPr lang="de-DE" sz="2200" dirty="0">
                <a:solidFill>
                  <a:schemeClr val="accent1"/>
                </a:solidFill>
              </a:rPr>
              <a:t>Sächsisches Bildungsinstitut, Externe Evaluation</a:t>
            </a:r>
          </a:p>
          <a:p>
            <a:pPr marL="0" indent="0">
              <a:lnSpc>
                <a:spcPct val="40000"/>
              </a:lnSpc>
              <a:spcBef>
                <a:spcPct val="40000"/>
              </a:spcBef>
              <a:buFont typeface="Arial Unicode MS" pitchFamily="34" charset="-128"/>
              <a:buNone/>
            </a:pPr>
            <a:r>
              <a:rPr lang="de-DE" sz="2200" dirty="0" smtClean="0">
                <a:solidFill>
                  <a:schemeClr val="accent1"/>
                </a:solidFill>
              </a:rPr>
              <a:t>13. Juni 2013</a:t>
            </a:r>
            <a:endParaRPr lang="de-DE" sz="2200" dirty="0">
              <a:solidFill>
                <a:schemeClr val="accent1"/>
              </a:solidFill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2222500" y="1155700"/>
            <a:ext cx="6350000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12700" rIns="38100" bIns="254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pitchFamily="34" charset="-128"/>
              </a:rPr>
              <a:t>Grundschule Jößnitz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BDF62D-16AB-425B-A6E1-3B5070CF6766}" type="slidenum">
              <a:rPr lang="de-DE"/>
              <a:pPr/>
              <a:t>2</a:t>
            </a:fld>
            <a:endParaRPr lang="de-DE"/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539552" y="1581150"/>
            <a:ext cx="80073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eaLnBrk="1" hangingPunct="1"/>
            <a:endParaRPr lang="de-DE" sz="2600" b="1" dirty="0">
              <a:solidFill>
                <a:schemeClr val="tx2"/>
              </a:solidFill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539552" y="620688"/>
            <a:ext cx="8159948" cy="13351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12700" rIns="38100" bIns="254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pitchFamily="34" charset="-128"/>
              </a:rPr>
              <a:t>    Grundschule </a:t>
            </a:r>
            <a:r>
              <a:rPr kumimoji="0" lang="de-DE" sz="2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pitchFamily="34" charset="-128"/>
              </a:rPr>
              <a:t>Jößnitz</a:t>
            </a:r>
            <a:endParaRPr kumimoji="0" lang="de-DE" sz="2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96" y="1280976"/>
            <a:ext cx="2016026" cy="243666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960" y="3719128"/>
            <a:ext cx="1136724" cy="210537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14" y="3704387"/>
            <a:ext cx="1200845" cy="212011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6" y="1288246"/>
            <a:ext cx="2375619" cy="2416142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22" y="1288246"/>
            <a:ext cx="1745195" cy="293284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3719127"/>
            <a:ext cx="1256926" cy="2105373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684" y="3719128"/>
            <a:ext cx="1693535" cy="2105372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17" y="1288246"/>
            <a:ext cx="1662948" cy="2932844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219" y="3212977"/>
            <a:ext cx="1979711" cy="2611524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22" y="2499308"/>
            <a:ext cx="1745195" cy="122617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504" y="4654539"/>
            <a:ext cx="1795920" cy="1166599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930" y="3833278"/>
            <a:ext cx="555835" cy="198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|  </a:t>
            </a:r>
            <a:r>
              <a:rPr lang="de-DE">
                <a:solidFill>
                  <a:schemeClr val="accent1"/>
                </a:solidFill>
              </a:rPr>
              <a:t>Abt. 4, SBI</a:t>
            </a:r>
          </a:p>
        </p:txBody>
      </p:sp>
      <p:sp>
        <p:nvSpPr>
          <p:cNvPr id="34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8D134A-B7D1-4DA3-AFD3-18E8F17D40DC}" type="slidenum">
              <a:rPr lang="de-DE"/>
              <a:pPr/>
              <a:t>3</a:t>
            </a:fld>
            <a:endParaRPr lang="de-DE"/>
          </a:p>
        </p:txBody>
      </p:sp>
      <p:graphicFrame>
        <p:nvGraphicFramePr>
          <p:cNvPr id="130255" name="Group 2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534470"/>
              </p:ext>
            </p:extLst>
          </p:nvPr>
        </p:nvGraphicFramePr>
        <p:xfrm>
          <a:off x="179388" y="1341438"/>
          <a:ext cx="8783637" cy="4845369"/>
        </p:xfrm>
        <a:graphic>
          <a:graphicData uri="http://schemas.openxmlformats.org/drawingml/2006/table">
            <a:tbl>
              <a:tblPr/>
              <a:tblGrid>
                <a:gridCol w="1568450"/>
                <a:gridCol w="1568450"/>
                <a:gridCol w="5646737"/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Qualit</a:t>
                      </a: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ＭＳ Ｐゴシック" pitchFamily="34" charset="-128"/>
                        </a:rPr>
                        <a:t>ä</a:t>
                      </a: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ts-urteil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Symbol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und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Farbe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Handlungsbedarf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niedrig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- -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Es sollten dringend Maßnahmen eingeleitet werden, die zu einer Verbesserung führen.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eher niedrig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Es sollten Maßnahmen eingeleitet werden, die zu einer Verbesserung führen.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mittel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Sofern keine dringlicheren Entwicklungsschwerpunkte vorliegen, sollte die Schule versuchen, sich hier über Maßnahmen zu verbessern.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eher hoch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Es sind noch Verbesserungen auf hohem Niveau möglich. Sofern keine dringlicheren Entwicklungsschwerpunkte vorliegen, sollte die Schule dies versuchen.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hoch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7350" marR="0" lvl="0" indent="-387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+ 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34" charset="-128"/>
                        </a:rPr>
                        <a:t>Hier sollte es nun darum gehen, die Qualität auf einem solch hohen Niveau zu halten.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0082" name="Rectangle 34"/>
          <p:cNvSpPr>
            <a:spLocks noChangeArrowheads="1"/>
          </p:cNvSpPr>
          <p:nvPr/>
        </p:nvSpPr>
        <p:spPr bwMode="auto">
          <a:xfrm>
            <a:off x="179388" y="836613"/>
            <a:ext cx="66246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eaLnBrk="1" hangingPunct="1"/>
            <a:r>
              <a:rPr lang="de-DE" sz="2600" b="1">
                <a:solidFill>
                  <a:schemeClr val="tx2"/>
                </a:solidFill>
              </a:rPr>
              <a:t>Qualitätsurteile und Handlungsbedarf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_neu">
  <a:themeElements>
    <a:clrScheme name="vorlage_neu 1">
      <a:dk1>
        <a:srgbClr val="333333"/>
      </a:dk1>
      <a:lt1>
        <a:srgbClr val="FFFFFF"/>
      </a:lt1>
      <a:dk2>
        <a:srgbClr val="000000"/>
      </a:dk2>
      <a:lt2>
        <a:srgbClr val="747678"/>
      </a:lt2>
      <a:accent1>
        <a:srgbClr val="008444"/>
      </a:accent1>
      <a:accent2>
        <a:srgbClr val="006751"/>
      </a:accent2>
      <a:accent3>
        <a:srgbClr val="FFFFFF"/>
      </a:accent3>
      <a:accent4>
        <a:srgbClr val="2A2A2A"/>
      </a:accent4>
      <a:accent5>
        <a:srgbClr val="AAC2B0"/>
      </a:accent5>
      <a:accent6>
        <a:srgbClr val="005D49"/>
      </a:accent6>
      <a:hlink>
        <a:srgbClr val="FFDC00"/>
      </a:hlink>
      <a:folHlink>
        <a:srgbClr val="C9CAC8"/>
      </a:folHlink>
    </a:clrScheme>
    <a:fontScheme name="vorlage_neu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vorlage_neu 1">
        <a:dk1>
          <a:srgbClr val="333333"/>
        </a:dk1>
        <a:lt1>
          <a:srgbClr val="FFFFFF"/>
        </a:lt1>
        <a:dk2>
          <a:srgbClr val="000000"/>
        </a:dk2>
        <a:lt2>
          <a:srgbClr val="747678"/>
        </a:lt2>
        <a:accent1>
          <a:srgbClr val="008444"/>
        </a:accent1>
        <a:accent2>
          <a:srgbClr val="006751"/>
        </a:accent2>
        <a:accent3>
          <a:srgbClr val="FFFFFF"/>
        </a:accent3>
        <a:accent4>
          <a:srgbClr val="2A2A2A"/>
        </a:accent4>
        <a:accent5>
          <a:srgbClr val="AAC2B0"/>
        </a:accent5>
        <a:accent6>
          <a:srgbClr val="005D49"/>
        </a:accent6>
        <a:hlink>
          <a:srgbClr val="FFDC00"/>
        </a:hlink>
        <a:folHlink>
          <a:srgbClr val="C9CA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_neu 2">
        <a:dk1>
          <a:srgbClr val="69BE28"/>
        </a:dk1>
        <a:lt1>
          <a:srgbClr val="FFFFFF"/>
        </a:lt1>
        <a:dk2>
          <a:srgbClr val="DD4814"/>
        </a:dk2>
        <a:lt2>
          <a:srgbClr val="981E32"/>
        </a:lt2>
        <a:accent1>
          <a:srgbClr val="FF7900"/>
        </a:accent1>
        <a:accent2>
          <a:srgbClr val="F8DE6E"/>
        </a:accent2>
        <a:accent3>
          <a:srgbClr val="FFFFFF"/>
        </a:accent3>
        <a:accent4>
          <a:srgbClr val="59A221"/>
        </a:accent4>
        <a:accent5>
          <a:srgbClr val="FFBEAA"/>
        </a:accent5>
        <a:accent6>
          <a:srgbClr val="E1C963"/>
        </a:accent6>
        <a:hlink>
          <a:srgbClr val="002664"/>
        </a:hlink>
        <a:folHlink>
          <a:srgbClr val="9B9B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Folienmaster">
  <a:themeElements>
    <a:clrScheme name="1_Folienmaster 1">
      <a:dk1>
        <a:srgbClr val="333333"/>
      </a:dk1>
      <a:lt1>
        <a:srgbClr val="FFFFFF"/>
      </a:lt1>
      <a:dk2>
        <a:srgbClr val="000000"/>
      </a:dk2>
      <a:lt2>
        <a:srgbClr val="747678"/>
      </a:lt2>
      <a:accent1>
        <a:srgbClr val="008444"/>
      </a:accent1>
      <a:accent2>
        <a:srgbClr val="006751"/>
      </a:accent2>
      <a:accent3>
        <a:srgbClr val="FFFFFF"/>
      </a:accent3>
      <a:accent4>
        <a:srgbClr val="2A2A2A"/>
      </a:accent4>
      <a:accent5>
        <a:srgbClr val="AAC2B0"/>
      </a:accent5>
      <a:accent6>
        <a:srgbClr val="005D49"/>
      </a:accent6>
      <a:hlink>
        <a:srgbClr val="FFDC00"/>
      </a:hlink>
      <a:folHlink>
        <a:srgbClr val="C9CAC8"/>
      </a:folHlink>
    </a:clrScheme>
    <a:fontScheme name="1_Folienmaste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1_Folienmaster 1">
        <a:dk1>
          <a:srgbClr val="333333"/>
        </a:dk1>
        <a:lt1>
          <a:srgbClr val="FFFFFF"/>
        </a:lt1>
        <a:dk2>
          <a:srgbClr val="000000"/>
        </a:dk2>
        <a:lt2>
          <a:srgbClr val="747678"/>
        </a:lt2>
        <a:accent1>
          <a:srgbClr val="008444"/>
        </a:accent1>
        <a:accent2>
          <a:srgbClr val="006751"/>
        </a:accent2>
        <a:accent3>
          <a:srgbClr val="FFFFFF"/>
        </a:accent3>
        <a:accent4>
          <a:srgbClr val="2A2A2A"/>
        </a:accent4>
        <a:accent5>
          <a:srgbClr val="AAC2B0"/>
        </a:accent5>
        <a:accent6>
          <a:srgbClr val="005D49"/>
        </a:accent6>
        <a:hlink>
          <a:srgbClr val="FFDC00"/>
        </a:hlink>
        <a:folHlink>
          <a:srgbClr val="C9CA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olienmaster 2">
        <a:dk1>
          <a:srgbClr val="69BE28"/>
        </a:dk1>
        <a:lt1>
          <a:srgbClr val="FFFFFF"/>
        </a:lt1>
        <a:dk2>
          <a:srgbClr val="DD4814"/>
        </a:dk2>
        <a:lt2>
          <a:srgbClr val="981E32"/>
        </a:lt2>
        <a:accent1>
          <a:srgbClr val="FF7900"/>
        </a:accent1>
        <a:accent2>
          <a:srgbClr val="F8DE6E"/>
        </a:accent2>
        <a:accent3>
          <a:srgbClr val="FFFFFF"/>
        </a:accent3>
        <a:accent4>
          <a:srgbClr val="59A221"/>
        </a:accent4>
        <a:accent5>
          <a:srgbClr val="FFBEAA"/>
        </a:accent5>
        <a:accent6>
          <a:srgbClr val="E1C963"/>
        </a:accent6>
        <a:hlink>
          <a:srgbClr val="002664"/>
        </a:hlink>
        <a:folHlink>
          <a:srgbClr val="9B9B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vorlage_neu</Template>
  <TotalTime>0</TotalTime>
  <Words>133</Words>
  <Application>Microsoft Office PowerPoint</Application>
  <PresentationFormat>Bildschirmpräsentation (4:3)</PresentationFormat>
  <Paragraphs>31</Paragraphs>
  <Slides>3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3</vt:i4>
      </vt:variant>
    </vt:vector>
  </HeadingPairs>
  <TitlesOfParts>
    <vt:vector size="5" baseType="lpstr">
      <vt:lpstr>vorlage_neu</vt:lpstr>
      <vt:lpstr>1_Folienmaster</vt:lpstr>
      <vt:lpstr>Berichtspräsentation Grundschule:</vt:lpstr>
      <vt:lpstr>PowerPoint-Präsentation</vt:lpstr>
      <vt:lpstr>PowerPoint-Präsentation</vt:lpstr>
    </vt:vector>
  </TitlesOfParts>
  <Company>SBI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Losem Ipsum Dolores</dc:title>
  <dc:creator>hettstedtje</dc:creator>
  <cp:lastModifiedBy>Andrea</cp:lastModifiedBy>
  <cp:revision>286</cp:revision>
  <cp:lastPrinted>2010-09-23T10:08:23Z</cp:lastPrinted>
  <dcterms:created xsi:type="dcterms:W3CDTF">2009-09-21T10:38:04Z</dcterms:created>
  <dcterms:modified xsi:type="dcterms:W3CDTF">2013-08-16T08:58:05Z</dcterms:modified>
</cp:coreProperties>
</file>